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6" r:id="rId9"/>
    <p:sldId id="261" r:id="rId10"/>
    <p:sldId id="262" r:id="rId11"/>
    <p:sldId id="267" r:id="rId12"/>
    <p:sldId id="268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06A2-E45C-4627-8D45-CF77A60FB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0D0E69-1728-4281-8FEF-1C5722A73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D9BF2-4049-407A-BCA7-16011099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A01BC-3F11-482E-8334-5FCE96D2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D12CD-EDFE-4BD2-9208-2F96AEE7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7413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90D9A-A586-4E4A-AF64-C9C96157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0CB6E-BAC6-45B3-A9A4-5971BF65E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671C7-82EF-458E-BF8C-AAD6CB72B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BF4F2-5DCE-4955-9C14-59FD7309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0608E-4247-49FA-9564-70CFBF74F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80345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F8624-8FC0-4FD6-A300-0D096DB84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EE005-3587-4424-A4F2-8DE60850B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CC4CE-551D-4FD1-B906-86B247A2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84B94-1BCD-4DFB-811C-28545F61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43E46-F3B0-48FC-8530-0EAE4226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7199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7B87B-E528-4D3C-90C0-168654FC5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E8AD9-C170-47F9-96F4-FA5EBE5B5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7D279-F404-4AAA-97A6-09D8DD594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42A6F-69BF-4F4D-99BB-26E941F5E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9D41C-2E37-44A6-AB8E-70DB75C26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83182-F962-4BD2-9435-68EA751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1331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5674-5385-4E03-8B44-AA4C4490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FB785-537E-463D-936E-33796E76D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9645D-96C2-43D8-ADAC-645F32E98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3567CF-3672-449A-8E88-3ECA42EDE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FF65BD-9A2C-4199-9CAC-8DCF9CC110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5B623B-B68F-4122-B2DC-854397324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5FE09F-FF65-4784-B22C-7A103BEA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C2BB6-25E2-4E13-8DD4-5414CE2C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157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14EC3-2349-42A2-B703-BA66173C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095AD2-3BF3-4263-86A4-362D5A7D2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145D2-9117-4DDA-80FA-142534AF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C4BC2-47B2-4E91-A4D4-5FB5853F6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3220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0522D-1F4A-487B-AC3F-F3F9ACCE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5D0DB-9A59-4E0D-AB01-386EC892B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18C4E-112C-442C-BD2C-7FFEED2D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7029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2CB4-B923-404E-847E-CDDCCEDF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A551-2B4E-4C97-B7A7-3B2406B0B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16830-8240-4F22-80C5-498C44A8B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6601B-9D5D-4389-869F-5FE83B82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7A0D1-E1E1-4005-A08A-DBF8FD78A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B5DCC-0F3D-44C3-B9EA-036A5377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0170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56D9-E6CD-4BF5-A9BE-679A48BFC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4378D4-D1EA-4F9E-BA0D-D34778038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B78A3-DFF5-46A0-8187-9DA71892B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05F7C-B65C-401B-9C18-80F1377B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F96D8-438E-4E9E-967B-F2F647E24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4037E-D42F-4857-8764-7C40E766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4804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6634-DACF-46E3-A21C-2A1DE716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75F51-0673-4B67-8742-7A3F286FA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F2111-7A46-4170-9C7D-44F27F65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8143F-1117-4E3B-8849-3B3FDCEBE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1C20C-BA6F-4DC4-B1DE-1EF19855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8959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3D3E2-58A9-4963-92D9-237302EB0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9A43BB-2D42-472B-BA60-F30DF27D7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5DF38-EC49-4FD5-B531-CF16369C5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C095-C348-4A2F-8910-77C595AFF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68DCD-C302-4808-9E7C-678EDCD55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3268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1C6CA0-8480-45FD-985F-5DF669EEE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49AA8-C32C-4B0D-BD1A-4E96467A1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1F19D-673B-418E-A8DC-ADD5B3BF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29A46-F99B-4E5E-B3B3-1386D999C71D}" type="datetimeFigureOut">
              <a:rPr lang="en-PH" smtClean="0"/>
              <a:t>01/03/2025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692EA-5182-4143-AF1D-AE6A02A34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00181-EA35-47DE-851F-B55C2B84AE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22B13-376F-460D-B039-410AC70CDAC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4650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C917C-7D99-4B01-9D98-526698217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13454"/>
            <a:ext cx="12192000" cy="2831091"/>
          </a:xfrm>
          <a:solidFill>
            <a:schemeClr val="bg1">
              <a:alpha val="54000"/>
            </a:schemeClr>
          </a:solidFill>
        </p:spPr>
        <p:txBody>
          <a:bodyPr>
            <a:normAutofit fontScale="90000"/>
          </a:bodyPr>
          <a:lstStyle/>
          <a:p>
            <a:r>
              <a:rPr lang="en-PH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The Wise Mission</a:t>
            </a:r>
            <a:br>
              <a:rPr lang="en-PH" dirty="0"/>
            </a:br>
            <a:r>
              <a:rPr lang="en-P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11:30</a:t>
            </a:r>
            <a:endParaRPr lang="en-P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C5471-ECF3-4629-AACD-FC28C52C1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9054" y="0"/>
            <a:ext cx="4862946" cy="564500"/>
          </a:xfrm>
        </p:spPr>
        <p:txBody>
          <a:bodyPr>
            <a:normAutofit fontScale="92500" lnSpcReduction="20000"/>
          </a:bodyPr>
          <a:lstStyle/>
          <a:p>
            <a:r>
              <a:rPr lang="en-P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 Rod M. Lago</a:t>
            </a:r>
          </a:p>
        </p:txBody>
      </p:sp>
    </p:spTree>
    <p:extLst>
      <p:ext uri="{BB962C8B-B14F-4D97-AF65-F5344CB8AC3E}">
        <p14:creationId xmlns:p14="http://schemas.microsoft.com/office/powerpoint/2010/main" val="247649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351FF-2EAF-4FF8-A6D5-2B5D3823E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52966"/>
            <a:ext cx="12192000" cy="395206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P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I. Our Mission is a continuation of </a:t>
            </a:r>
            <a:r>
              <a:rPr lang="en-PH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JESUS</a:t>
            </a:r>
            <a:r>
              <a:rPr lang="en-PH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 </a:t>
            </a:r>
            <a:r>
              <a:rPr lang="en-PH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Mission</a:t>
            </a:r>
            <a:r>
              <a:rPr lang="en-PH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.</a:t>
            </a:r>
            <a:endParaRPr lang="en-PH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30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1B35C3-06E0-F54F-00B5-3A14D5594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56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20E701-34C2-4AA3-7678-40A734DB3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8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89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6994B-F37B-491C-9DAB-F15E2BC8D15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 </a:t>
            </a:r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D9737-AC18-4893-AB64-98C39F70D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57878"/>
            <a:ext cx="12192000" cy="351563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must be an Increasing desire and Passion in our hearts to Obey it.</a:t>
            </a:r>
          </a:p>
          <a:p>
            <a:r>
              <a:rPr lang="en-P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must be a Christ centered mission motive to embrace it.</a:t>
            </a:r>
          </a:p>
          <a:p>
            <a:r>
              <a:rPr lang="en-P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must be an Undying Commitment.</a:t>
            </a:r>
          </a:p>
        </p:txBody>
      </p:sp>
    </p:spTree>
    <p:extLst>
      <p:ext uri="{BB962C8B-B14F-4D97-AF65-F5344CB8AC3E}">
        <p14:creationId xmlns:p14="http://schemas.microsoft.com/office/powerpoint/2010/main" val="3980041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F3E53-4C4F-4F25-8F56-73CB2A4F0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6909"/>
            <a:ext cx="12192000" cy="4990454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PH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  <a:p>
            <a:pPr marL="0" indent="0" algn="ctr">
              <a:buNone/>
            </a:pPr>
            <a:r>
              <a:rPr lang="en-PH" sz="10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II. Our Mission is a </a:t>
            </a:r>
          </a:p>
          <a:p>
            <a:pPr marL="0" indent="0" algn="ctr">
              <a:buNone/>
            </a:pPr>
            <a:r>
              <a:rPr lang="en-PH" sz="1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WONDERFUL Privilege.</a:t>
            </a:r>
          </a:p>
          <a:p>
            <a:pPr marL="0" indent="0">
              <a:buNone/>
            </a:pPr>
            <a:r>
              <a:rPr lang="en-PH" sz="4600" dirty="0">
                <a:solidFill>
                  <a:srgbClr val="FF0000"/>
                </a:solidFill>
              </a:rPr>
              <a:t> </a:t>
            </a:r>
            <a:endParaRPr lang="en-PH" sz="3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28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86B4A-55CE-45F2-84BA-2DD0A99BEAC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7813A-069D-4EE4-8BF9-AB597B1AB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5511"/>
            <a:ext cx="10515600" cy="305117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Waste it.</a:t>
            </a:r>
          </a:p>
          <a:p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 it to Others.</a:t>
            </a:r>
          </a:p>
          <a:p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Embrace and Enjoy it.</a:t>
            </a:r>
          </a:p>
        </p:txBody>
      </p:sp>
    </p:spTree>
    <p:extLst>
      <p:ext uri="{BB962C8B-B14F-4D97-AF65-F5344CB8AC3E}">
        <p14:creationId xmlns:p14="http://schemas.microsoft.com/office/powerpoint/2010/main" val="2691366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12B494-5A8D-7C78-E8E2-D114AD8A8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84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59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AB00D-90FE-4683-AE26-3F73FA47A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1858"/>
            <a:ext cx="12192000" cy="4602995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PH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III. Our Mission has </a:t>
            </a:r>
          </a:p>
          <a:p>
            <a:pPr marL="0" indent="0" algn="ctr">
              <a:buNone/>
            </a:pPr>
            <a:r>
              <a:rPr lang="en-PH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ETERNAL SIGNIFICANCE.</a:t>
            </a:r>
          </a:p>
        </p:txBody>
      </p:sp>
    </p:spTree>
    <p:extLst>
      <p:ext uri="{BB962C8B-B14F-4D97-AF65-F5344CB8AC3E}">
        <p14:creationId xmlns:p14="http://schemas.microsoft.com/office/powerpoint/2010/main" val="9203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7AB15-13CB-4BD7-B1D8-6CEF3B1019F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Application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D500D-7457-40E6-9EBD-FF70141F6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4596"/>
            <a:ext cx="12192000" cy="326888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it will IMPACT the eternal destiny of other People.</a:t>
            </a:r>
          </a:p>
          <a:p>
            <a:r>
              <a:rPr lang="en-P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it will Prepare us for His RETURN.</a:t>
            </a:r>
          </a:p>
        </p:txBody>
      </p:sp>
    </p:spTree>
    <p:extLst>
      <p:ext uri="{BB962C8B-B14F-4D97-AF65-F5344CB8AC3E}">
        <p14:creationId xmlns:p14="http://schemas.microsoft.com/office/powerpoint/2010/main" val="370468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8E33AA-4CB5-F4CB-93A6-997547180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33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blue water with white text&#10;&#10;AI-generated content may be incorrect.">
            <a:extLst>
              <a:ext uri="{FF2B5EF4-FFF2-40B4-BE49-F238E27FC236}">
                <a16:creationId xmlns:a16="http://schemas.microsoft.com/office/drawing/2014/main" id="{72BAD6FB-B95C-FE64-002A-192A8E55B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8105" b="1565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6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8C0C-CA27-4445-9DB3-03F76DEB4C1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379DD-2D55-4A69-B92E-41801BE0F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PH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JAMES said :</a:t>
            </a:r>
          </a:p>
          <a:p>
            <a:pPr marL="0" indent="0">
              <a:buNone/>
            </a:pPr>
            <a:endParaRPr lang="en-P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PH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best use of Life is to spend it for something that Outlast it.”</a:t>
            </a:r>
          </a:p>
        </p:txBody>
      </p:sp>
    </p:spTree>
    <p:extLst>
      <p:ext uri="{BB962C8B-B14F-4D97-AF65-F5344CB8AC3E}">
        <p14:creationId xmlns:p14="http://schemas.microsoft.com/office/powerpoint/2010/main" val="14141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139</Words>
  <Application>Microsoft Office PowerPoint</Application>
  <PresentationFormat>Widescreen</PresentationFormat>
  <Paragraphs>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Lucida Calligraphy</vt:lpstr>
      <vt:lpstr>Office Theme</vt:lpstr>
      <vt:lpstr>The Wise Mission Proverbs 11:30</vt:lpstr>
      <vt:lpstr>PowerPoint Presentation</vt:lpstr>
      <vt:lpstr>PowerPoint Presentation</vt:lpstr>
      <vt:lpstr>PowerPoint Presentation</vt:lpstr>
      <vt:lpstr>Life Application :</vt:lpstr>
      <vt:lpstr>PowerPoint Presentation</vt:lpstr>
      <vt:lpstr>Life Application :</vt:lpstr>
      <vt:lpstr>PowerPoint Presentation</vt:lpstr>
      <vt:lpstr>PowerPoint Presentation</vt:lpstr>
      <vt:lpstr>Life Application :</vt:lpstr>
      <vt:lpstr>PowerPoint Presentation</vt:lpstr>
      <vt:lpstr>PowerPoint Presentation</vt:lpstr>
      <vt:lpstr>Conclusion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Wise Mission Proverbs 11:30</dc:title>
  <dc:creator>joan ruth roda</dc:creator>
  <cp:lastModifiedBy>joan ruth lago</cp:lastModifiedBy>
  <cp:revision>7</cp:revision>
  <dcterms:created xsi:type="dcterms:W3CDTF">2021-03-13T16:14:01Z</dcterms:created>
  <dcterms:modified xsi:type="dcterms:W3CDTF">2025-03-01T16:33:52Z</dcterms:modified>
</cp:coreProperties>
</file>